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6455664"/>
            <a:ext cx="6318504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6455664"/>
            <a:ext cx="6318504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59536" y="5815584"/>
            <a:ext cx="129204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A High-Performance Text Indexing System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7690104" y="6565392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6E5EF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Date: 2025.15.03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106424" y="6565392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6E5EF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Author: Jam-Text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59536" y="3520440"/>
            <a:ext cx="12920472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Jam-Text: Revolutionizing Text Search and Analysis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3465576"/>
            <a:ext cx="7470648" cy="283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Content Platforms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Plagiarism detection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Content moderation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Research Organizations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Document analysis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Pattern detection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Enterprise Search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Knowledge management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59536" y="1819656"/>
            <a:ext cx="7973568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Market Applications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106424" y="2953512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Use Cases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495604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2472" y="3657600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Planned Enhancements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6062472" y="4169664"/>
            <a:ext cx="74706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Distributed Index Support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Enhanced File Format Support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API Integration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Advanced Similarity Metrics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15584" y="2523744"/>
            <a:ext cx="7973568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Upcoming Features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Final Statement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106424" y="5166360"/>
            <a:ext cx="124266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"Jam-Text: Making text search fast, accurate, and scalable"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Open source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Production-ready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Enterprise-grade performance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106424" y="4654296"/>
            <a:ext cx="124266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Key Takeaway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611880"/>
            <a:ext cx="12920472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3904488"/>
            <a:ext cx="539496" cy="5394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51560" y="4023360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1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700784" y="3904488"/>
            <a:ext cx="120700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Highlight the current problem: </a:t>
            </a:r>
            <a:br/>
            <a:pPr algn="l" indent="0" marL="0">
              <a:lnSpc>
                <a:spcPts val="2900"/>
              </a:lnSpc>
              <a:buNone/>
            </a:pPr>
            <a:br/>
            <a:pPr algn="l" indent="0" marL="0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700784" y="4782312"/>
            <a:ext cx="120700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Existing text search is slow. It is also resource-intensive.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700784" y="5276088"/>
            <a:ext cx="120700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Example: Traditional full-text search of 10M documents takes minutes. It requires significant server resources.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59536" y="1883664"/>
            <a:ext cx="12920472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Imagine Searching Millions of Documents in Milliseconds...</a:t>
            </a:r>
            <a:endParaRPr lang="en-US" sz="4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4453128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1. Text Search Speed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106424" y="5724144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5.Jam-Text Advantages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5724144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8. Impact &amp; Applications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106424" y="5084064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3.Plagiarism detection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5084064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4.Scalability Importance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453128"/>
            <a:ext cx="5961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2. Content Management Challenges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59536" y="2020824"/>
            <a:ext cx="12920472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Enhancing Text Search Efficiency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5861304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Parallel Processing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106424" y="3410712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Generates unique digital signatures for text, enabling efficient similarity detection across large datasets.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106424" y="4892040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Implements distributed processing for improved memory efficiency, allowing for quick data retrieval and management.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59536" y="1024128"/>
            <a:ext cx="79735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Innovative Text Processing Solution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106424" y="4379976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Sharded Index Storage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106424" y="2898648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SimHash Fingerprinting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106424" y="6373368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Utilizes multi-threaded operations to optimize resource usage, ensuring faster processing and analysis of text data.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3076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4956048" cy="8375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2472" y="5431536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Balancing speed and accuracy is crucial, yet memory constraints and processing bottlenecks hinder performance.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62472" y="6912864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Slow content moderation and missed plagiarism cases lead to inefficiencies and potential reputational damage.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62472" y="2560320"/>
            <a:ext cx="747064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Understanding the Urgency of Managing Content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5815584" y="685800"/>
            <a:ext cx="79735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Addressing the Content Crisis Effectively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6062472" y="3438144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Data Growth Challenges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6062472" y="4919472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Search Effectiveness Issues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6062472" y="3941064"/>
            <a:ext cx="74706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•Every day, 2.5 quintillion bytes of data are generated, creating immense challenges for content management.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062472" y="6400800"/>
            <a:ext cx="74706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Impact on Businesses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99064" y="4654296"/>
            <a:ext cx="273405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Minimal CPU, memory, and storage footprint.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99064" y="6272784"/>
            <a:ext cx="273405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Optimized Resource Utilization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4343400" y="5532120"/>
            <a:ext cx="273405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Achieves order(1) lookup.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5897880"/>
            <a:ext cx="273405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Handles billions of documents with ease.</a:t>
            </a:r>
            <a:br/>
            <a:pPr algn="l" indent="0" marL="0">
              <a:lnSpc>
                <a:spcPts val="2780"/>
              </a:lnSpc>
              <a:buNone/>
            </a:pPr>
            <a:br/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106424" y="4654296"/>
            <a:ext cx="27340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Speed, Scale, Efficiency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Introducing Jam-Text: The Solution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4343400" y="4654296"/>
            <a:ext cx="273405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Novel Indexing Algorithm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106424" y="5532120"/>
            <a:ext cx="273405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A new text indexing system built for speed, scale, and efficiency.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71232" y="4654296"/>
            <a:ext cx="2734056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Linearly Scalable Architecture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8056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Performance Comparison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106424" y="5166360"/>
            <a:ext cx="12426696" cy="283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Search Speed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Traditional: O(n*m)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Jam-Text: O(1)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Memory Usage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Traditional: Full dataset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Jam-Text: Sharded storage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Accuracy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Traditional: Exact match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106424" y="4654296"/>
            <a:ext cx="124266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Traditional vs Jam-Text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83310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520440"/>
            <a:ext cx="12920472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Jam-Text in Action: Real-World Application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106424" y="5385816"/>
            <a:ext cx="124266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Demo Steps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106424" y="5897880"/>
            <a:ext cx="1242669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Index Creation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Command: ./textindex -c index -i large_corpus.txt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Similarity Search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Command: ./textindex -c fuzzy -i index.dat -h $HASH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Content Moderation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Command: ./textindex -c moderate -i content.txt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1622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520440"/>
            <a:ext cx="12920472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Performance Metrics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106424" y="4654296"/>
            <a:ext cx="124266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D2E8FC"/>
                </a:solidFill>
                <a:latin typeface="NotoSans-NotoSans-SemiBold" pitchFamily="34" charset="0"/>
                <a:ea typeface="NotoSans-NotoSans-SemiBold" pitchFamily="34" charset="-122"/>
                <a:cs typeface="NotoSans-NotoSans-SemiBold" pitchFamily="34" charset="-120"/>
              </a:rPr>
              <a:t>Feature Overview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106424" y="5166360"/>
            <a:ext cx="12426696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Performance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100,000+ entries per shard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Millisecond search time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Scalability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Automatic shard rotation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Disk-based operations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Accuracy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LSH-enhanced search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NotoSans-NotoSans-Medium" pitchFamily="34" charset="0"/>
                <a:ea typeface="NotoSans-NotoSans-Medium" pitchFamily="34" charset="-122"/>
                <a:cs typeface="NotoSans-NotoSans-Medium" pitchFamily="34" charset="-120"/>
              </a:rPr>
              <a:t>• Configurable thresholds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2025-03-15T08:55:41Z</dcterms:created>
  <dcterms:modified xsi:type="dcterms:W3CDTF">2025-03-15T08:55:41Z</dcterms:modified>
</cp:coreProperties>
</file>